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4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98ECF2D-6077-4196-8E8A-69CCFB615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665" y="1058645"/>
            <a:ext cx="4468609" cy="517122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60E5A97-F599-9C3D-3D7B-BDF2BCA32F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3998" y="1058645"/>
            <a:ext cx="4507157" cy="517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111565F5-74C4-4AC8-A9C9-31A6CF8C2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Fiche autour du mot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173E0B9-A606-45A0-908E-C78813059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36191">
            <a:off x="458964" y="1746160"/>
            <a:ext cx="5291586" cy="353548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4450A63-39C2-45CF-AE28-97BC166F3F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97249">
            <a:off x="6390268" y="1513186"/>
            <a:ext cx="5684341" cy="383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11CAB6D-FED1-4934-ABA3-9FD7DA45B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Qu’est-ce qu’un exposé ? </a:t>
            </a:r>
          </a:p>
        </p:txBody>
      </p:sp>
      <p:sp>
        <p:nvSpPr>
          <p:cNvPr id="7" name="Espace réservé du contenu 9">
            <a:extLst>
              <a:ext uri="{FF2B5EF4-FFF2-40B4-BE49-F238E27FC236}">
                <a16:creationId xmlns:a16="http://schemas.microsoft.com/office/drawing/2014/main" id="{25D68757-83C0-4769-8F83-1D37B379C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fr-FR" sz="3600" dirty="0"/>
              <a:t>Choisir un thème</a:t>
            </a:r>
          </a:p>
          <a:p>
            <a:r>
              <a:rPr lang="fr-FR" sz="3600" dirty="0"/>
              <a:t>Le présenter oralement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0D04C80-2157-49E5-8BC4-3BD137F4E3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65" r="-11764"/>
          <a:stretch/>
        </p:blipFill>
        <p:spPr>
          <a:xfrm>
            <a:off x="5780315" y="681037"/>
            <a:ext cx="7837714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0657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77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Fiche autour du mot</vt:lpstr>
      <vt:lpstr>Qu’est-ce qu’un exposé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2022-08-02T14:38:51Z</dcterms:modified>
</cp:coreProperties>
</file>